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17683" y="620688"/>
            <a:ext cx="2785001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中国药科大学印章使用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5776" y="75982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中国药科大学印章（公章）使用流程图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23528" y="1467409"/>
            <a:ext cx="3744415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以学校名义签发的公文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02684" y="1467409"/>
            <a:ext cx="1728192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除公文以外的其他文件资料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20251" y="2132856"/>
            <a:ext cx="3744415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发文单位填写公文稿纸并经负责人签名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811032" y="2363378"/>
            <a:ext cx="4111498" cy="981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申请单位（部门或院部系）填写《中国药科大学印章使用审批单》，注明用印内容、用印内别及份数，并签名盖章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10650" y="2996952"/>
            <a:ext cx="3765559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校办或党办主任审核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20251" y="3645024"/>
            <a:ext cx="3744415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校领导签发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801942" y="3595583"/>
            <a:ext cx="4129676" cy="77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根据职责，相关部门对用印材料进行审批，并由负责人签字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20253" y="4365104"/>
            <a:ext cx="3744414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校办或党办文秘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核实内容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后监印盖章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5406859" y="4653136"/>
            <a:ext cx="2919845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是否需要分管校领导审批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555710" y="5661052"/>
            <a:ext cx="2871468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职能部门负责人认为应报校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领导的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或学校行为合同或协议需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使用中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国药科大学印章的，分管校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领导审批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6247080" y="5660941"/>
            <a:ext cx="2871468" cy="10801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校办监印人员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按规定章，用印经办人（或代办人）进行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登记，并将用印审批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单留存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办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肘形连接符 19"/>
          <p:cNvCxnSpPr>
            <a:stCxn id="4" idx="2"/>
            <a:endCxn id="6" idx="0"/>
          </p:cNvCxnSpPr>
          <p:nvPr/>
        </p:nvCxnSpPr>
        <p:spPr>
          <a:xfrm rot="5400000">
            <a:off x="3195624" y="52848"/>
            <a:ext cx="414673" cy="2414448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4" idx="2"/>
            <a:endCxn id="7" idx="0"/>
          </p:cNvCxnSpPr>
          <p:nvPr/>
        </p:nvCxnSpPr>
        <p:spPr>
          <a:xfrm rot="16200000" flipH="1">
            <a:off x="5531146" y="131774"/>
            <a:ext cx="414673" cy="225659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6" idx="2"/>
            <a:endCxn id="8" idx="0"/>
          </p:cNvCxnSpPr>
          <p:nvPr/>
        </p:nvCxnSpPr>
        <p:spPr>
          <a:xfrm rot="5400000">
            <a:off x="2082790" y="2019909"/>
            <a:ext cx="222617" cy="3277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8" idx="2"/>
            <a:endCxn id="10" idx="0"/>
          </p:cNvCxnSpPr>
          <p:nvPr/>
        </p:nvCxnSpPr>
        <p:spPr>
          <a:xfrm rot="16200000" flipH="1">
            <a:off x="2084932" y="2888454"/>
            <a:ext cx="216024" cy="97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10" idx="2"/>
            <a:endCxn id="11" idx="0"/>
          </p:cNvCxnSpPr>
          <p:nvPr/>
        </p:nvCxnSpPr>
        <p:spPr>
          <a:xfrm rot="5400000">
            <a:off x="2090324" y="3541918"/>
            <a:ext cx="205242" cy="97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连接符 40"/>
          <p:cNvCxnSpPr>
            <a:stCxn id="11" idx="2"/>
            <a:endCxn id="13" idx="0"/>
          </p:cNvCxnSpPr>
          <p:nvPr/>
        </p:nvCxnSpPr>
        <p:spPr>
          <a:xfrm rot="16200000" flipH="1">
            <a:off x="2053834" y="4226478"/>
            <a:ext cx="277250" cy="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肘形连接符 48"/>
          <p:cNvCxnSpPr>
            <a:stCxn id="7" idx="2"/>
            <a:endCxn id="9" idx="0"/>
          </p:cNvCxnSpPr>
          <p:nvPr/>
        </p:nvCxnSpPr>
        <p:spPr>
          <a:xfrm rot="16200000" flipH="1">
            <a:off x="6742832" y="2239428"/>
            <a:ext cx="247897" cy="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肘形连接符 53"/>
          <p:cNvCxnSpPr>
            <a:stCxn id="9" idx="2"/>
            <a:endCxn id="12" idx="0"/>
          </p:cNvCxnSpPr>
          <p:nvPr/>
        </p:nvCxnSpPr>
        <p:spPr>
          <a:xfrm rot="5400000">
            <a:off x="6741379" y="3470180"/>
            <a:ext cx="250805" cy="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肘形连接符 57"/>
          <p:cNvCxnSpPr>
            <a:stCxn id="12" idx="2"/>
            <a:endCxn id="14" idx="0"/>
          </p:cNvCxnSpPr>
          <p:nvPr/>
        </p:nvCxnSpPr>
        <p:spPr>
          <a:xfrm rot="16200000" flipH="1">
            <a:off x="6727664" y="4514018"/>
            <a:ext cx="278234" cy="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>
            <a:stCxn id="14" idx="2"/>
            <a:endCxn id="17" idx="0"/>
          </p:cNvCxnSpPr>
          <p:nvPr/>
        </p:nvCxnSpPr>
        <p:spPr>
          <a:xfrm rot="5400000">
            <a:off x="5146675" y="3940810"/>
            <a:ext cx="565150" cy="287528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68"/>
          <p:cNvCxnSpPr>
            <a:stCxn id="14" idx="2"/>
            <a:endCxn id="18" idx="0"/>
          </p:cNvCxnSpPr>
          <p:nvPr/>
        </p:nvCxnSpPr>
        <p:spPr>
          <a:xfrm rot="5400000" flipV="1">
            <a:off x="6992303" y="4970463"/>
            <a:ext cx="565150" cy="815975"/>
          </a:xfrm>
          <a:prstGeom prst="bentConnector3">
            <a:avLst>
              <a:gd name="adj1" fmla="val 4994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247301" y="5193941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92280" y="5193941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" name="肘形连接符 1"/>
          <p:cNvCxnSpPr/>
          <p:nvPr/>
        </p:nvCxnSpPr>
        <p:spPr>
          <a:xfrm flipV="1">
            <a:off x="5427345" y="6199505"/>
            <a:ext cx="726440" cy="3175"/>
          </a:xfrm>
          <a:prstGeom prst="bentConnector3">
            <a:avLst>
              <a:gd name="adj1" fmla="val 5008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hp</cp:lastModifiedBy>
  <cp:revision>2</cp:revision>
  <dcterms:created xsi:type="dcterms:W3CDTF">2017-07-11T01:33:43Z</dcterms:created>
  <dcterms:modified xsi:type="dcterms:W3CDTF">2017-07-11T01:34:52Z</dcterms:modified>
</cp:coreProperties>
</file>