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2017/7/11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2017/7/11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2017/7/11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2017/7/11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2017/7/11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2017/7/11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2017/7/11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2017/7/11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2017/7/11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2017/7/11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2017/7/11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2017/7/11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1415148" y="755622"/>
            <a:ext cx="6768752" cy="86409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校级会议召集部门在每周二前填写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校级会议安排表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并发送至校办邮箱（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xb@cpu.edu.cn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3" name="矩形 2"/>
          <p:cNvSpPr/>
          <p:nvPr/>
        </p:nvSpPr>
        <p:spPr>
          <a:xfrm>
            <a:off x="3248273" y="75982"/>
            <a:ext cx="27238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校内校级会议安排流程图</a:t>
            </a:r>
          </a:p>
        </p:txBody>
      </p:sp>
      <p:sp>
        <p:nvSpPr>
          <p:cNvPr id="7" name="圆角矩形 6"/>
          <p:cNvSpPr/>
          <p:nvPr/>
        </p:nvSpPr>
        <p:spPr>
          <a:xfrm>
            <a:off x="1415149" y="4221088"/>
            <a:ext cx="6768752" cy="44283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校办经办人发送通知后将情况反馈至申请部门、单位</a:t>
            </a:r>
          </a:p>
        </p:txBody>
      </p:sp>
      <p:cxnSp>
        <p:nvCxnSpPr>
          <p:cNvPr id="22" name="肘形连接符 21"/>
          <p:cNvCxnSpPr>
            <a:stCxn id="2" idx="2"/>
            <a:endCxn id="19" idx="0"/>
          </p:cNvCxnSpPr>
          <p:nvPr/>
        </p:nvCxnSpPr>
        <p:spPr>
          <a:xfrm rot="16200000" flipH="1">
            <a:off x="4648315" y="1770926"/>
            <a:ext cx="302418" cy="1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圆角矩形 18"/>
          <p:cNvSpPr/>
          <p:nvPr/>
        </p:nvSpPr>
        <p:spPr>
          <a:xfrm>
            <a:off x="1415149" y="1922136"/>
            <a:ext cx="6768752" cy="86409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校办备案后于每周三前联系图书与信息中心在学校官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网通知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公告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栏</a:t>
            </a:r>
            <a:endParaRPr lang="en-US" altLang="zh-CN" sz="1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公布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下周学校校级会议安排</a:t>
            </a:r>
          </a:p>
        </p:txBody>
      </p:sp>
      <p:sp>
        <p:nvSpPr>
          <p:cNvPr id="20" name="圆角矩形 19"/>
          <p:cNvSpPr/>
          <p:nvPr/>
        </p:nvSpPr>
        <p:spPr>
          <a:xfrm>
            <a:off x="1415147" y="3068960"/>
            <a:ext cx="6768752" cy="86409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校级会议召集部门申请校办发送会议通知的，填写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会议通知申请表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</a:p>
          <a:p>
            <a:pPr algn="ctr"/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校办负责人审核（是否备案等）后制定经办人办理</a:t>
            </a:r>
          </a:p>
        </p:txBody>
      </p:sp>
      <p:cxnSp>
        <p:nvCxnSpPr>
          <p:cNvPr id="23" name="肘形连接符 22"/>
          <p:cNvCxnSpPr>
            <a:stCxn id="19" idx="2"/>
            <a:endCxn id="20" idx="0"/>
          </p:cNvCxnSpPr>
          <p:nvPr/>
        </p:nvCxnSpPr>
        <p:spPr>
          <a:xfrm rot="5400000">
            <a:off x="4658160" y="2927595"/>
            <a:ext cx="282728" cy="2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肘形连接符 26"/>
          <p:cNvCxnSpPr>
            <a:stCxn id="20" idx="2"/>
            <a:endCxn id="7" idx="0"/>
          </p:cNvCxnSpPr>
          <p:nvPr/>
        </p:nvCxnSpPr>
        <p:spPr>
          <a:xfrm rot="16200000" flipH="1">
            <a:off x="4655508" y="4077071"/>
            <a:ext cx="288032" cy="2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矩形 52"/>
          <p:cNvSpPr/>
          <p:nvPr/>
        </p:nvSpPr>
        <p:spPr>
          <a:xfrm>
            <a:off x="1259632" y="5118207"/>
            <a:ext cx="712879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注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.《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校级会议安排表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见学校官网通知公告栏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关于实行校级会议安排制度的通知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附件</a:t>
            </a:r>
          </a:p>
          <a:p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2.《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会议通知申请表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可在校办网站下载专区下载</a:t>
            </a:r>
          </a:p>
          <a:p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校级会议集中协调安排在每周周一、周二，周三机动，周四、周五为“无会日”，不安排校级会议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272</Words>
  <PresentationFormat>全屏显示(4:3)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幻灯片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hp</dc:creator>
  <cp:lastModifiedBy>hp</cp:lastModifiedBy>
  <cp:revision>1</cp:revision>
  <dcterms:created xsi:type="dcterms:W3CDTF">2017-07-11T01:39:13Z</dcterms:created>
  <dcterms:modified xsi:type="dcterms:W3CDTF">2017-07-11T01:39:37Z</dcterms:modified>
</cp:coreProperties>
</file>