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335358" y="849397"/>
            <a:ext cx="6624735" cy="779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申请部门（个人）在校办网站下载专区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打印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中国药科大学法人证件使用申请表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，填写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相关内容并签名</a:t>
            </a:r>
          </a:p>
        </p:txBody>
      </p:sp>
      <p:sp>
        <p:nvSpPr>
          <p:cNvPr id="5" name="矩形 4"/>
          <p:cNvSpPr/>
          <p:nvPr/>
        </p:nvSpPr>
        <p:spPr>
          <a:xfrm>
            <a:off x="2786608" y="75982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中国药科大学法人证件申领流程图</a:t>
            </a:r>
          </a:p>
        </p:txBody>
      </p:sp>
      <p:cxnSp>
        <p:nvCxnSpPr>
          <p:cNvPr id="20" name="肘形连接符 19"/>
          <p:cNvCxnSpPr>
            <a:stCxn id="4" idx="2"/>
            <a:endCxn id="35" idx="0"/>
          </p:cNvCxnSpPr>
          <p:nvPr/>
        </p:nvCxnSpPr>
        <p:spPr>
          <a:xfrm rot="5400000">
            <a:off x="4503668" y="1772774"/>
            <a:ext cx="288116" cy="1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34"/>
          <p:cNvSpPr/>
          <p:nvPr/>
        </p:nvSpPr>
        <p:spPr>
          <a:xfrm>
            <a:off x="1335357" y="1916832"/>
            <a:ext cx="6624736" cy="4428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所在部门负责人签署意见并签名</a:t>
            </a:r>
          </a:p>
        </p:txBody>
      </p:sp>
      <p:sp>
        <p:nvSpPr>
          <p:cNvPr id="36" name="圆角矩形 35"/>
          <p:cNvSpPr/>
          <p:nvPr/>
        </p:nvSpPr>
        <p:spPr>
          <a:xfrm>
            <a:off x="1335359" y="2649681"/>
            <a:ext cx="6624736" cy="779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校办工作人员在法人证件上盖章（含用途章），填写用途后交经办人</a:t>
            </a:r>
          </a:p>
        </p:txBody>
      </p:sp>
      <p:cxnSp>
        <p:nvCxnSpPr>
          <p:cNvPr id="39" name="肘形连接符 38"/>
          <p:cNvCxnSpPr>
            <a:stCxn id="35" idx="2"/>
            <a:endCxn id="36" idx="0"/>
          </p:cNvCxnSpPr>
          <p:nvPr/>
        </p:nvCxnSpPr>
        <p:spPr>
          <a:xfrm rot="16200000" flipH="1">
            <a:off x="4502717" y="2504670"/>
            <a:ext cx="290019" cy="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hp</cp:lastModifiedBy>
  <cp:revision>1</cp:revision>
  <dcterms:created xsi:type="dcterms:W3CDTF">2017-07-11T01:35:33Z</dcterms:created>
  <dcterms:modified xsi:type="dcterms:W3CDTF">2017-07-11T01:36:02Z</dcterms:modified>
</cp:coreProperties>
</file>